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C4BE-E0F9-41B5-BCF4-E0D63650AF0C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7BC2-AF1D-4B69-8720-6BEA3EDE1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C4BE-E0F9-41B5-BCF4-E0D63650AF0C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7BC2-AF1D-4B69-8720-6BEA3EDE1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C4BE-E0F9-41B5-BCF4-E0D63650AF0C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7BC2-AF1D-4B69-8720-6BEA3EDE1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C4BE-E0F9-41B5-BCF4-E0D63650AF0C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7BC2-AF1D-4B69-8720-6BEA3EDE1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C4BE-E0F9-41B5-BCF4-E0D63650AF0C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7BC2-AF1D-4B69-8720-6BEA3EDE1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C4BE-E0F9-41B5-BCF4-E0D63650AF0C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7BC2-AF1D-4B69-8720-6BEA3EDE1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C4BE-E0F9-41B5-BCF4-E0D63650AF0C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7BC2-AF1D-4B69-8720-6BEA3EDE1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C4BE-E0F9-41B5-BCF4-E0D63650AF0C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7BC2-AF1D-4B69-8720-6BEA3EDE1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C4BE-E0F9-41B5-BCF4-E0D63650AF0C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7BC2-AF1D-4B69-8720-6BEA3EDE1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C4BE-E0F9-41B5-BCF4-E0D63650AF0C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7BC2-AF1D-4B69-8720-6BEA3EDE1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C4BE-E0F9-41B5-BCF4-E0D63650AF0C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7BC2-AF1D-4B69-8720-6BEA3EDE1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8C4BE-E0F9-41B5-BCF4-E0D63650AF0C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7BC2-AF1D-4B69-8720-6BEA3EDE1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B0F0"/>
                </a:solidFill>
              </a:rPr>
              <a:t>IMP</a:t>
            </a:r>
            <a:r>
              <a:rPr lang="en-US" sz="6000" dirty="0" smtClean="0">
                <a:solidFill>
                  <a:srgbClr val="00B0F0"/>
                </a:solidFill>
              </a:rPr>
              <a:t>, </a:t>
            </a:r>
            <a:r>
              <a:rPr lang="en-US" sz="6000" dirty="0" smtClean="0">
                <a:solidFill>
                  <a:srgbClr val="00B0F0"/>
                </a:solidFill>
              </a:rPr>
              <a:t>TCP</a:t>
            </a:r>
            <a:endParaRPr lang="en-US" sz="9600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 err="1" smtClean="0">
                <a:solidFill>
                  <a:srgbClr val="00B0F0"/>
                </a:solidFill>
              </a:rPr>
              <a:t>Ganesh</a:t>
            </a:r>
            <a:r>
              <a:rPr lang="en-US" sz="2400" dirty="0" smtClean="0">
                <a:solidFill>
                  <a:srgbClr val="00B0F0"/>
                </a:solidFill>
              </a:rPr>
              <a:t> Kumar </a:t>
            </a:r>
            <a:r>
              <a:rPr lang="en-US" sz="2400" dirty="0" err="1" smtClean="0">
                <a:solidFill>
                  <a:srgbClr val="00B0F0"/>
                </a:solidFill>
              </a:rPr>
              <a:t>Ranjan</a:t>
            </a:r>
            <a:endParaRPr lang="en-US" sz="2400" dirty="0" smtClean="0">
              <a:solidFill>
                <a:srgbClr val="00B0F0"/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00B0F0"/>
                </a:solidFill>
              </a:rPr>
              <a:t>Faculty, MJMC,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00B0F0"/>
                </a:solidFill>
              </a:rPr>
              <a:t>MMHA&amp;PU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Wes Clark_TX-2 at MIT Lincoln Lab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computer would have its own IMP(interface Message Processor)</a:t>
            </a:r>
          </a:p>
          <a:p>
            <a:r>
              <a:rPr lang="en-US" dirty="0" smtClean="0"/>
              <a:t>Host computer has to communicate with its own IMP, not the other computer.</a:t>
            </a:r>
          </a:p>
          <a:p>
            <a:r>
              <a:rPr lang="en-US" dirty="0" smtClean="0"/>
              <a:t>The IMP formed a sub-network which was inter connected but autonomous, with each IMP separate from its hosts computer and with the network under control of ARPA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 worked liked modern day routers</a:t>
            </a:r>
          </a:p>
          <a:p>
            <a:r>
              <a:rPr lang="en-US" dirty="0" smtClean="0"/>
              <a:t>IMP read only the header concerning sender, receiver, packet order and data integrity, this made it simpler for each packet to be pulled into IMP.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Roberts- 1967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His paper explained that as each packet arrived at the IMP, it would instantly sent a copy forward to the next IMP on its way to the destination computer.</a:t>
            </a:r>
          </a:p>
          <a:p>
            <a:r>
              <a:rPr lang="en-US" dirty="0" smtClean="0"/>
              <a:t>The APRANET was not the only developing computer network. In particular, </a:t>
            </a:r>
            <a:r>
              <a:rPr lang="en-US" b="1" dirty="0" smtClean="0">
                <a:solidFill>
                  <a:srgbClr val="00B0F0"/>
                </a:solidFill>
              </a:rPr>
              <a:t>Donald Davis</a:t>
            </a:r>
            <a:r>
              <a:rPr lang="en-US" dirty="0" smtClean="0"/>
              <a:t>’ UK Network has started at NPL, the National Physical Laboratory, and was growing strongly, as was the </a:t>
            </a:r>
            <a:r>
              <a:rPr lang="en-US" dirty="0"/>
              <a:t>F</a:t>
            </a:r>
            <a:r>
              <a:rPr lang="en-US" dirty="0" smtClean="0"/>
              <a:t>rench equivalent , </a:t>
            </a:r>
            <a:r>
              <a:rPr lang="en-US" b="1" u="sng" dirty="0" smtClean="0">
                <a:solidFill>
                  <a:srgbClr val="00B0F0"/>
                </a:solidFill>
              </a:rPr>
              <a:t>Cyclades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14400" y="5486400"/>
            <a:ext cx="7086600" cy="1143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Cyclades was the brain child of French computer scientist Louis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Pouzin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(1973)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ARPANET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ARPANET host computer were responsible for checking the data transmitted had been safely received. The host computer would keep sending out full copies of data , broken, until it received information from the destination computer that the message had been safety received and reassembled with all elements checked and found present.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ARPANET, Cyclades and NPL had to be able to interconnect, the problem of inter connection was the different </a:t>
            </a:r>
            <a:r>
              <a:rPr lang="en-US" dirty="0" err="1" smtClean="0"/>
              <a:t>organising</a:t>
            </a:r>
            <a:r>
              <a:rPr lang="en-US" dirty="0" smtClean="0"/>
              <a:t> principles of the separate networks.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British(NPL) </a:t>
            </a:r>
            <a:r>
              <a:rPr lang="en-US" dirty="0" smtClean="0">
                <a:solidFill>
                  <a:srgbClr val="00B050"/>
                </a:solidFill>
              </a:rPr>
              <a:t>and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French (Cyclades) </a:t>
            </a:r>
            <a:r>
              <a:rPr lang="en-US" dirty="0" smtClean="0">
                <a:solidFill>
                  <a:srgbClr val="00B050"/>
                </a:solidFill>
              </a:rPr>
              <a:t>collaborators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idea was to adopt several principles from Cyclades and invert the ARPANET model to </a:t>
            </a:r>
            <a:r>
              <a:rPr lang="en-US" dirty="0" err="1" smtClean="0"/>
              <a:t>minimise</a:t>
            </a:r>
            <a:r>
              <a:rPr lang="en-US" dirty="0" smtClean="0"/>
              <a:t> international differences. The host computer was to keep a copy of the entire message while the packet traversed the system and would re-send it as necessary. All computers on the internet would way their message inside a protocol which would be </a:t>
            </a:r>
            <a:r>
              <a:rPr lang="en-US" dirty="0" err="1" smtClean="0"/>
              <a:t>recognised</a:t>
            </a:r>
            <a:r>
              <a:rPr lang="en-US" dirty="0" smtClean="0"/>
              <a:t> at gateway and handled efficiently.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means that it did not matter if the ways in which message were communicated provided they were contained in the standard envelop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Kahn</a:t>
            </a:r>
            <a:r>
              <a:rPr lang="en-US" dirty="0" smtClean="0"/>
              <a:t> proposed new system was called </a:t>
            </a:r>
            <a:r>
              <a:rPr lang="en-US" b="1" u="sng" dirty="0" smtClean="0">
                <a:solidFill>
                  <a:srgbClr val="00B0F0"/>
                </a:solidFill>
              </a:rPr>
              <a:t>Transmission Control Protocol(TCP</a:t>
            </a:r>
            <a:r>
              <a:rPr lang="en-US" dirty="0" smtClean="0">
                <a:solidFill>
                  <a:srgbClr val="00B0F0"/>
                </a:solidFill>
              </a:rPr>
              <a:t>) </a:t>
            </a:r>
          </a:p>
          <a:p>
            <a:r>
              <a:rPr lang="en-US" dirty="0" smtClean="0"/>
              <a:t>TCP slow down message transmitted at the point where message moved from one network to another, because </a:t>
            </a:r>
            <a:r>
              <a:rPr lang="en-US" dirty="0"/>
              <a:t>i</a:t>
            </a:r>
            <a:r>
              <a:rPr lang="en-US" dirty="0" smtClean="0"/>
              <a:t>t involved the gateway performing more tasks than solely routing the message.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414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IMP, TCP</vt:lpstr>
      <vt:lpstr>Wes Clark_TX-2 at MIT Lincoln Lab</vt:lpstr>
      <vt:lpstr>Slide 3</vt:lpstr>
      <vt:lpstr>Roberts- 1967</vt:lpstr>
      <vt:lpstr>ARPANET</vt:lpstr>
      <vt:lpstr>Slide 6</vt:lpstr>
      <vt:lpstr>British(NPL) and French (Cyclades) collaborators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network (IMP, TCP)</dc:title>
  <dc:creator>Lenovo</dc:creator>
  <cp:lastModifiedBy>Lenovo</cp:lastModifiedBy>
  <cp:revision>7</cp:revision>
  <dcterms:created xsi:type="dcterms:W3CDTF">2021-07-15T00:42:53Z</dcterms:created>
  <dcterms:modified xsi:type="dcterms:W3CDTF">2021-07-15T06:28:25Z</dcterms:modified>
</cp:coreProperties>
</file>